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5" autoAdjust="0"/>
    <p:restoredTop sz="96036" autoAdjust="0"/>
  </p:normalViewPr>
  <p:slideViewPr>
    <p:cSldViewPr snapToGrid="0">
      <p:cViewPr varScale="1">
        <p:scale>
          <a:sx n="122" d="100"/>
          <a:sy n="122" d="100"/>
        </p:scale>
        <p:origin x="66" y="3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2:03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68 12440 0 0,'-2'1'4554'0'0,"42"-12"942"0"0,1 0-3294 0 0,21-6-1489 0 0,-54 14-796 0 0,0 0 0 0 0,15-8 0 0 0,2-1-1412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5:0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 5064 0 0,'-1'-10'21022'0'0,"2"4"-22773"0"0,4 11 2044 0 0,-5-5-282 0 0,1 0-1 0 0,-1 0 0 0 0,0 0 0 0 0,1 0 0 0 0,-1 1 1 0 0,0-1-1 0 0,1 0 0 0 0,-1 0 0 0 0,1 1 1 0 0,-1-1-1 0 0,0 0 0 0 0,0 1 0 0 0,1-1 0 0 0,-1 0 1 0 0,0 1-1 0 0,0-1 0 0 0,1 1 0 0 0,-1-1 0 0 0,0 0 1 0 0,0 1-1 0 0,0-1 0 0 0,1 1 0 0 0,-1 0 74 0 0,0 1 101 0 0,-1 2-399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6.xml"/><Relationship Id="rId7" Type="http://schemas.openxmlformats.org/officeDocument/2006/relationships/customXml" Target="../ink/ink23.xml"/><Relationship Id="rId12" Type="http://schemas.openxmlformats.org/officeDocument/2006/relationships/image" Target="NUL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image" Target="../media/image1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4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42" Type="http://schemas.openxmlformats.org/officeDocument/2006/relationships/image" Target="NULL"/><Relationship Id="rId3" Type="http://schemas.openxmlformats.org/officeDocument/2006/relationships/customXml" Target="../ink/ink29.xml"/><Relationship Id="rId138" Type="http://schemas.openxmlformats.org/officeDocument/2006/relationships/image" Target="NULL"/><Relationship Id="rId141" Type="http://schemas.openxmlformats.org/officeDocument/2006/relationships/customXml" Target="../ink/ink33.xml"/><Relationship Id="rId137" Type="http://schemas.openxmlformats.org/officeDocument/2006/relationships/customXml" Target="../ink/ink31.xml"/><Relationship Id="rId2" Type="http://schemas.openxmlformats.org/officeDocument/2006/relationships/image" Target="../media/image39.png"/><Relationship Id="rId140" Type="http://schemas.openxmlformats.org/officeDocument/2006/relationships/image" Target="NULL"/><Relationship Id="rId1" Type="http://schemas.openxmlformats.org/officeDocument/2006/relationships/slideLayout" Target="../slideLayouts/slideLayout2.xml"/><Relationship Id="rId136" Type="http://schemas.openxmlformats.org/officeDocument/2006/relationships/image" Target="NULL"/><Relationship Id="rId135" Type="http://schemas.openxmlformats.org/officeDocument/2006/relationships/customXml" Target="../ink/ink30.xml"/><Relationship Id="rId134" Type="http://schemas.openxmlformats.org/officeDocument/2006/relationships/image" Target="NULL"/><Relationship Id="rId139" Type="http://schemas.openxmlformats.org/officeDocument/2006/relationships/customXml" Target="../ink/ink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0.png"/><Relationship Id="rId39" Type="http://schemas.openxmlformats.org/officeDocument/2006/relationships/customXml" Target="../ink/ink8.xml"/><Relationship Id="rId34" Type="http://schemas.openxmlformats.org/officeDocument/2006/relationships/image" Target="../media/image210.png"/><Relationship Id="rId42" Type="http://schemas.openxmlformats.org/officeDocument/2006/relationships/image" Target="../media/image250.png"/><Relationship Id="rId47" Type="http://schemas.openxmlformats.org/officeDocument/2006/relationships/customXml" Target="../ink/ink12.xml"/><Relationship Id="rId50" Type="http://schemas.openxmlformats.org/officeDocument/2006/relationships/image" Target="../media/image29.png"/><Relationship Id="rId55" Type="http://schemas.openxmlformats.org/officeDocument/2006/relationships/customXml" Target="../ink/ink16.xml"/><Relationship Id="rId63" Type="http://schemas.openxmlformats.org/officeDocument/2006/relationships/customXml" Target="../ink/ink20.xml"/><Relationship Id="rId2" Type="http://schemas.openxmlformats.org/officeDocument/2006/relationships/image" Target="../media/image5.png"/><Relationship Id="rId29" Type="http://schemas.openxmlformats.org/officeDocument/2006/relationships/customXml" Target="../ink/ink3.xml"/><Relationship Id="rId41" Type="http://schemas.openxmlformats.org/officeDocument/2006/relationships/customXml" Target="../ink/ink9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00.png"/><Relationship Id="rId37" Type="http://schemas.openxmlformats.org/officeDocument/2006/relationships/customXml" Target="../ink/ink7.xml"/><Relationship Id="rId40" Type="http://schemas.openxmlformats.org/officeDocument/2006/relationships/image" Target="../media/image240.png"/><Relationship Id="rId45" Type="http://schemas.openxmlformats.org/officeDocument/2006/relationships/customXml" Target="../ink/ink11.xml"/><Relationship Id="rId53" Type="http://schemas.openxmlformats.org/officeDocument/2006/relationships/customXml" Target="../ink/ink15.xml"/><Relationship Id="rId58" Type="http://schemas.openxmlformats.org/officeDocument/2006/relationships/image" Target="../media/image33.png"/><Relationship Id="rId28" Type="http://schemas.openxmlformats.org/officeDocument/2006/relationships/image" Target="../media/image180.png"/><Relationship Id="rId36" Type="http://schemas.openxmlformats.org/officeDocument/2006/relationships/image" Target="../media/image220.png"/><Relationship Id="rId49" Type="http://schemas.openxmlformats.org/officeDocument/2006/relationships/customXml" Target="../ink/ink13.xml"/><Relationship Id="rId57" Type="http://schemas.openxmlformats.org/officeDocument/2006/relationships/customXml" Target="../ink/ink17.xml"/><Relationship Id="rId61" Type="http://schemas.openxmlformats.org/officeDocument/2006/relationships/customXml" Target="../ink/ink19.xml"/><Relationship Id="rId31" Type="http://schemas.openxmlformats.org/officeDocument/2006/relationships/customXml" Target="../ink/ink4.xml"/><Relationship Id="rId44" Type="http://schemas.openxmlformats.org/officeDocument/2006/relationships/image" Target="../media/image260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27" Type="http://schemas.openxmlformats.org/officeDocument/2006/relationships/customXml" Target="../ink/ink2.xml"/><Relationship Id="rId30" Type="http://schemas.openxmlformats.org/officeDocument/2006/relationships/image" Target="../media/image190.png"/><Relationship Id="rId35" Type="http://schemas.openxmlformats.org/officeDocument/2006/relationships/customXml" Target="../ink/ink6.xml"/><Relationship Id="rId43" Type="http://schemas.openxmlformats.org/officeDocument/2006/relationships/customXml" Target="../ink/ink10.xml"/><Relationship Id="rId48" Type="http://schemas.openxmlformats.org/officeDocument/2006/relationships/image" Target="../media/image28.png"/><Relationship Id="rId56" Type="http://schemas.openxmlformats.org/officeDocument/2006/relationships/image" Target="../media/image32.png"/><Relationship Id="rId64" Type="http://schemas.openxmlformats.org/officeDocument/2006/relationships/image" Target="../media/image36.png"/><Relationship Id="rId51" Type="http://schemas.openxmlformats.org/officeDocument/2006/relationships/customXml" Target="../ink/ink14.xml"/><Relationship Id="rId3" Type="http://schemas.openxmlformats.org/officeDocument/2006/relationships/customXml" Target="../ink/ink1.xml"/><Relationship Id="rId33" Type="http://schemas.openxmlformats.org/officeDocument/2006/relationships/customXml" Target="../ink/ink5.xml"/><Relationship Id="rId38" Type="http://schemas.openxmlformats.org/officeDocument/2006/relationships/image" Target="../media/image230.png"/><Relationship Id="rId46" Type="http://schemas.openxmlformats.org/officeDocument/2006/relationships/image" Target="../media/image27.png"/><Relationship Id="rId59" Type="http://schemas.openxmlformats.org/officeDocument/2006/relationships/customXml" Target="../ink/ink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7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Summer 1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A3D0-5A08-4E2A-8256-CC08F7EF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804-48B4-48BC-A8E4-5F0F20CB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Region interface</a:t>
            </a:r>
          </a:p>
          <a:p>
            <a:r>
              <a:rPr lang="en-US" dirty="0"/>
              <a:t>Update </a:t>
            </a:r>
            <a:r>
              <a:rPr lang="en-US" dirty="0" err="1"/>
              <a:t>RectRegion</a:t>
            </a:r>
            <a:r>
              <a:rPr lang="en-US" dirty="0"/>
              <a:t> &amp; </a:t>
            </a:r>
            <a:r>
              <a:rPr lang="en-US" dirty="0" err="1"/>
              <a:t>CircRegion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21E-389D-4266-B600-1285471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86591-792E-4258-BA17-B61F747220C3}"/>
              </a:ext>
            </a:extLst>
          </p:cNvPr>
          <p:cNvSpPr txBox="1"/>
          <p:nvPr/>
        </p:nvSpPr>
        <p:spPr>
          <a:xfrm>
            <a:off x="3766893" y="1789968"/>
            <a:ext cx="53024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Region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Region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IntersectRegion</a:t>
            </a:r>
            <a:r>
              <a:rPr lang="en-US" dirty="0"/>
              <a:t>(Region </a:t>
            </a:r>
            <a:r>
              <a:rPr lang="en-US" dirty="0" err="1"/>
              <a:t>r1</a:t>
            </a:r>
            <a:r>
              <a:rPr lang="en-US" dirty="0"/>
              <a:t>, Region </a:t>
            </a:r>
            <a:r>
              <a:rPr lang="en-US" dirty="0" err="1"/>
              <a:t>r2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this.r1</a:t>
            </a:r>
            <a:r>
              <a:rPr lang="en-US" dirty="0"/>
              <a:t> =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this.r2</a:t>
            </a:r>
            <a:r>
              <a:rPr lang="en-US" dirty="0"/>
              <a:t> =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97C0-61C2-4635-9516-F145C0D3E280}"/>
              </a:ext>
            </a:extLst>
          </p:cNvPr>
          <p:cNvSpPr txBox="1"/>
          <p:nvPr/>
        </p:nvSpPr>
        <p:spPr>
          <a:xfrm>
            <a:off x="561027" y="1328303"/>
            <a:ext cx="359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interface Region {</a:t>
            </a:r>
          </a:p>
          <a:p>
            <a:r>
              <a:rPr lang="en-US" dirty="0"/>
              <a:t>  </a:t>
            </a:r>
            <a:r>
              <a:rPr lang="en-US" dirty="0" err="1"/>
              <a:t>boolean</a:t>
            </a:r>
            <a:r>
              <a:rPr lang="en-US" dirty="0"/>
              <a:t> contains(Point p);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9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F8BAA-7E94-4EE5-9789-320FF34C04FF}"/>
              </a:ext>
            </a:extLst>
          </p:cNvPr>
          <p:cNvSpPr txBox="1"/>
          <p:nvPr/>
        </p:nvSpPr>
        <p:spPr>
          <a:xfrm>
            <a:off x="0" y="0"/>
            <a:ext cx="5710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ExamplesRegion</a:t>
            </a:r>
            <a:r>
              <a:rPr lang="en-US" dirty="0"/>
              <a:t> {</a:t>
            </a:r>
          </a:p>
          <a:p>
            <a:r>
              <a:rPr lang="en-US" dirty="0"/>
              <a:t>  Region </a:t>
            </a:r>
            <a:r>
              <a:rPr lang="en-US" dirty="0" err="1"/>
              <a:t>circ1</a:t>
            </a:r>
            <a:r>
              <a:rPr lang="en-US" dirty="0"/>
              <a:t> = new </a:t>
            </a:r>
            <a:r>
              <a:rPr lang="en-US" dirty="0" err="1"/>
              <a:t>CircleRegion</a:t>
            </a:r>
            <a:r>
              <a:rPr lang="en-US" dirty="0"/>
              <a:t>(new Point(10, 5), 4.0);</a:t>
            </a:r>
          </a:p>
          <a:p>
            <a:r>
              <a:rPr lang="en-US" dirty="0"/>
              <a:t>  Region sq = new </a:t>
            </a:r>
            <a:r>
              <a:rPr lang="en-US" dirty="0" err="1"/>
              <a:t>SquareRegion</a:t>
            </a:r>
            <a:r>
              <a:rPr lang="en-US" dirty="0"/>
              <a:t>(new Point(10, 1), 8.);</a:t>
            </a:r>
          </a:p>
          <a:p>
            <a:r>
              <a:rPr lang="en-US" dirty="0"/>
              <a:t>  Region </a:t>
            </a:r>
            <a:r>
              <a:rPr lang="en-US" dirty="0" err="1"/>
              <a:t>ir</a:t>
            </a:r>
            <a:r>
              <a:rPr lang="en-US" dirty="0"/>
              <a:t> = new </a:t>
            </a:r>
            <a:r>
              <a:rPr lang="en-US" dirty="0" err="1"/>
              <a:t>IntersectRegion</a:t>
            </a:r>
            <a:r>
              <a:rPr lang="en-US" dirty="0"/>
              <a:t>(</a:t>
            </a:r>
            <a:r>
              <a:rPr lang="en-US" dirty="0" err="1"/>
              <a:t>this.circ1</a:t>
            </a:r>
            <a:r>
              <a:rPr lang="en-US" dirty="0"/>
              <a:t>, </a:t>
            </a:r>
            <a:r>
              <a:rPr lang="en-US" dirty="0" err="1"/>
              <a:t>this.sq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//What region is represented in </a:t>
            </a:r>
            <a:r>
              <a:rPr lang="en-US" dirty="0" err="1"/>
              <a:t>toDraw</a:t>
            </a:r>
            <a:r>
              <a:rPr lang="en-US" dirty="0"/>
              <a:t>?</a:t>
            </a:r>
          </a:p>
          <a:p>
            <a:r>
              <a:rPr lang="en-US" dirty="0"/>
              <a:t>  Region </a:t>
            </a:r>
            <a:r>
              <a:rPr lang="en-US" dirty="0" err="1"/>
              <a:t>toDraw</a:t>
            </a:r>
            <a:r>
              <a:rPr lang="en-US" dirty="0"/>
              <a:t> = </a:t>
            </a:r>
            <a:r>
              <a:rPr lang="en-US" dirty="0" err="1"/>
              <a:t>ir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FE98B8-3842-4F65-BA17-8021F480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06" y="1502846"/>
            <a:ext cx="3619770" cy="36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79B1-4E8E-480F-B459-E21A9317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SubtractRegion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9981-2649-48BF-96F9-76E68B06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new class called </a:t>
            </a:r>
            <a:r>
              <a:rPr lang="en-US" dirty="0" err="1"/>
              <a:t>SubtractRegion</a:t>
            </a:r>
            <a:endParaRPr lang="en-US" dirty="0"/>
          </a:p>
          <a:p>
            <a:pPr lvl="1"/>
            <a:r>
              <a:rPr lang="en-US" dirty="0"/>
              <a:t>That also implements Region</a:t>
            </a:r>
          </a:p>
          <a:p>
            <a:r>
              <a:rPr lang="en-US" dirty="0"/>
              <a:t>Represents all the points in </a:t>
            </a:r>
            <a:r>
              <a:rPr lang="en-US" dirty="0" err="1"/>
              <a:t>region1</a:t>
            </a:r>
            <a:r>
              <a:rPr lang="en-US" dirty="0"/>
              <a:t> that aren’t in </a:t>
            </a:r>
            <a:r>
              <a:rPr lang="en-US" dirty="0" err="1"/>
              <a:t>region2</a:t>
            </a:r>
            <a:endParaRPr lang="en-US" dirty="0"/>
          </a:p>
          <a:p>
            <a:pPr lvl="1"/>
            <a:r>
              <a:rPr lang="en-US" dirty="0"/>
              <a:t>Start with a shape and subtract another shape from it</a:t>
            </a:r>
          </a:p>
          <a:p>
            <a:pPr lvl="2"/>
            <a:r>
              <a:rPr lang="en-US" dirty="0"/>
              <a:t>Subtract a circle from another circle to create a ring</a:t>
            </a:r>
          </a:p>
          <a:p>
            <a:r>
              <a:rPr lang="en-US" dirty="0"/>
              <a:t>Write the class</a:t>
            </a:r>
          </a:p>
          <a:p>
            <a:pPr lvl="1"/>
            <a:r>
              <a:rPr lang="en-US" dirty="0"/>
              <a:t>Fields and constructor</a:t>
            </a:r>
          </a:p>
          <a:p>
            <a:pPr lvl="1"/>
            <a:r>
              <a:rPr lang="en-US" dirty="0"/>
              <a:t>What does the contains method look like?</a:t>
            </a:r>
          </a:p>
        </p:txBody>
      </p:sp>
    </p:spTree>
    <p:extLst>
      <p:ext uri="{BB962C8B-B14F-4D97-AF65-F5344CB8AC3E}">
        <p14:creationId xmlns:p14="http://schemas.microsoft.com/office/powerpoint/2010/main" val="3323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wanted a region that was 3 circles next to each other:</a:t>
            </a:r>
          </a:p>
          <a:p>
            <a:r>
              <a:rPr lang="en-US" dirty="0"/>
              <a:t>How could we construct an example of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  <a:p>
            <a:pPr lvl="1"/>
            <a:r>
              <a:rPr lang="en-US" dirty="0"/>
              <a:t>abstract class </a:t>
            </a:r>
          </a:p>
          <a:p>
            <a:pPr lvl="1"/>
            <a:r>
              <a:rPr lang="en-US" dirty="0"/>
              <a:t>extends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PA3</a:t>
            </a:r>
            <a:r>
              <a:rPr lang="en-US" dirty="0"/>
              <a:t>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PA4</a:t>
            </a:r>
            <a:r>
              <a:rPr lang="en-US" dirty="0"/>
              <a:t> 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PA0.5</a:t>
            </a:r>
            <a:r>
              <a:rPr lang="en-US" dirty="0"/>
              <a:t> and </a:t>
            </a:r>
            <a:r>
              <a:rPr lang="en-US" dirty="0" err="1"/>
              <a:t>PA1</a:t>
            </a:r>
            <a:r>
              <a:rPr lang="en-US" dirty="0"/>
              <a:t> resubmissions due tomorrow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Quiz 3 due tomorrow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Make-up Lecture tomorrow – same time, same zoom link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7642F2-2F65-4440-B4EF-ED1CE4C94C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14:cNvPr>
              <p14:cNvContentPartPr/>
              <p14:nvPr/>
            </p14:nvContentPartPr>
            <p14:xfrm>
              <a:off x="1092889" y="3629419"/>
              <a:ext cx="74880" cy="2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249" y="3620779"/>
                <a:ext cx="925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14:cNvPr>
              <p14:cNvContentPartPr/>
              <p14:nvPr/>
            </p14:nvContentPartPr>
            <p14:xfrm>
              <a:off x="5893129" y="2049379"/>
              <a:ext cx="5040" cy="7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4489" y="2040379"/>
                <a:ext cx="226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8714</TotalTime>
  <Words>405</Words>
  <Application>Microsoft Office PowerPoint</Application>
  <PresentationFormat>On-screen Show (16:9)</PresentationFormat>
  <Paragraphs>69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Arial</vt:lpstr>
      <vt:lpstr>Calibri Light</vt:lpstr>
      <vt:lpstr>Office Theme</vt:lpstr>
      <vt:lpstr>CSE 11  Accelerated Intro to Programming Lecture 7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Interfaces</vt:lpstr>
      <vt:lpstr>Intersect Region</vt:lpstr>
      <vt:lpstr>PowerPoint Presentation</vt:lpstr>
      <vt:lpstr>SubtractRegion</vt:lpstr>
      <vt:lpstr>Something more complicated</vt:lpstr>
      <vt:lpstr>Inheritance</vt:lpstr>
      <vt:lpstr>Abstract Class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358</cp:revision>
  <dcterms:modified xsi:type="dcterms:W3CDTF">2021-07-08T16:09:00Z</dcterms:modified>
</cp:coreProperties>
</file>